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91" r:id="rId2"/>
  </p:sldIdLst>
  <p:sldSz cx="9144000" cy="6858000" type="screen4x3"/>
  <p:notesSz cx="10234613" cy="7102475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52" autoAdjust="0"/>
  </p:normalViewPr>
  <p:slideViewPr>
    <p:cSldViewPr>
      <p:cViewPr varScale="1">
        <p:scale>
          <a:sx n="100" d="100"/>
          <a:sy n="100" d="100"/>
        </p:scale>
        <p:origin x="15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2F1E222A-F805-4370-BFD5-13A14D74F14A}" type="datetimeFigureOut">
              <a:rPr lang="en-US" smtClean="0"/>
              <a:pPr/>
              <a:t>2/21/2023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246" y="6746119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085321D4-E151-49B1-A2BC-78B664A65FE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7D8171E2-97C1-49A0-8490-DE372EB53084}" type="datetimeFigureOut">
              <a:rPr lang="sk-SK" smtClean="0"/>
              <a:pPr/>
              <a:t>21. 2. 2023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3400"/>
            <a:ext cx="3551237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373676"/>
            <a:ext cx="8187690" cy="3196114"/>
          </a:xfrm>
          <a:prstGeom prst="rect">
            <a:avLst/>
          </a:prstGeom>
        </p:spPr>
        <p:txBody>
          <a:bodyPr vert="horz" lIns="99066" tIns="49533" rIns="99066" bIns="4953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6" y="6746119"/>
            <a:ext cx="4434999" cy="355124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749790DF-76E0-46D7-8C3D-1981EF017D9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Použitá</a:t>
            </a:r>
            <a:r>
              <a:rPr lang="sk-SK" b="1" baseline="0" dirty="0"/>
              <a:t> l</a:t>
            </a:r>
            <a:r>
              <a:rPr lang="sk-SK" b="1" dirty="0"/>
              <a:t>iteratúra:</a:t>
            </a:r>
          </a:p>
          <a:p>
            <a:endParaRPr lang="sk-SK" dirty="0"/>
          </a:p>
          <a:p>
            <a:r>
              <a:rPr lang="sk-SK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Vzor citácií: 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[1] https://en.wikipedia.org/wiki/Aripiprazole (naposledy navštívené 20.03.2022)     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[2] </a:t>
            </a:r>
            <a:r>
              <a:rPr lang="sk-SK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Ciustea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M.; </a:t>
            </a:r>
            <a:r>
              <a:rPr lang="sk-SK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Silverman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J.E.Y.; </a:t>
            </a:r>
            <a:r>
              <a:rPr lang="sk-SK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Druck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Shudofsky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A.M.; </a:t>
            </a:r>
            <a:r>
              <a:rPr lang="sk-SK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Ricciardi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R.P. </a:t>
            </a:r>
            <a:r>
              <a:rPr lang="sk-SK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 Med. </a:t>
            </a:r>
            <a:r>
              <a:rPr lang="sk-SK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</a:t>
            </a:r>
            <a:r>
              <a:rPr lang="sk-SK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sk-SK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2008, </a:t>
            </a:r>
            <a:r>
              <a:rPr lang="sk-SK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51, </a:t>
            </a:r>
            <a:r>
              <a:rPr lang="sk-S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6563–6570.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90DF-76E0-46D7-8C3D-1981EF017D9F}" type="slidenum">
              <a:rPr lang="sk-SK" smtClean="0"/>
              <a:pPr/>
              <a:t>1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k-SK" sz="36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aripiprazol</a:t>
            </a:r>
            <a:endParaRPr lang="sk-SK" sz="3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853218"/>
            <a:ext cx="914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objavený kým a kedy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sk-SK" sz="2000" dirty="0" err="1">
                <a:latin typeface="Arial" pitchFamily="34" charset="0"/>
                <a:cs typeface="Arial" pitchFamily="34" charset="0"/>
              </a:rPr>
              <a:t>Otsuka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sk-SK" sz="2000" dirty="0" err="1">
                <a:latin typeface="Arial" pitchFamily="34" charset="0"/>
                <a:cs typeface="Arial" pitchFamily="34" charset="0"/>
              </a:rPr>
              <a:t>Pharmaceutical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(1995)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od kedy ako liečivo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FDA 2002, EMA 2004</a:t>
            </a:r>
            <a:endParaRPr lang="sk-SK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trieda liečiva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k-SK" sz="2000" dirty="0" err="1">
                <a:latin typeface="Arial" pitchFamily="34" charset="0"/>
                <a:cs typeface="Arial" pitchFamily="34" charset="0"/>
              </a:rPr>
              <a:t>antipsychotikum</a:t>
            </a:r>
            <a:endParaRPr lang="sk-SK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pôsobí proti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liečivá s podobným účinkom: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iné zaujímavosti: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  <a:endParaRPr lang="sk-SK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patológia (mechanizmus) ochorenia: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mechanizmus účinku liečiva a terapeutický cieľ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komentár k štruktúre a f. skupinám (interakcie, ionizácia, rozpustnosť toxicita)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sk-SK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syntéza liečiva: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link</a:t>
            </a: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na video a opis čo obsahuje:</a:t>
            </a:r>
          </a:p>
          <a:p>
            <a:pPr>
              <a:buFont typeface="Wingdings" pitchFamily="2" charset="2"/>
              <a:buChar char="Ø"/>
            </a:pPr>
            <a:r>
              <a:rPr lang="sk-SK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....</a:t>
            </a:r>
            <a:r>
              <a:rPr lang="sk-SK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sk-SK" sz="20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1435ED31-A314-4ECE-9250-A170F81F1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99" y="1621"/>
            <a:ext cx="2590801" cy="12098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4895</TotalTime>
  <Words>142</Words>
  <Application>Microsoft Office PowerPoint</Application>
  <PresentationFormat>Prezentácia na obrazovke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Wingdings</vt:lpstr>
      <vt:lpstr>Calibri</vt:lpstr>
      <vt:lpstr>Arial</vt:lpstr>
      <vt:lpstr>Office Theme</vt:lpstr>
      <vt:lpstr>aripiprazol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</dc:title>
  <dc:creator>AcerBo</dc:creator>
  <cp:lastModifiedBy>Boháč Andrej</cp:lastModifiedBy>
  <cp:revision>615</cp:revision>
  <dcterms:created xsi:type="dcterms:W3CDTF">2006-08-16T00:00:00Z</dcterms:created>
  <dcterms:modified xsi:type="dcterms:W3CDTF">2023-02-21T15:34:09Z</dcterms:modified>
</cp:coreProperties>
</file>